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4" r:id="rId1"/>
  </p:sldMasterIdLst>
  <p:sldIdLst>
    <p:sldId id="256" r:id="rId2"/>
    <p:sldId id="259" r:id="rId3"/>
    <p:sldId id="257" r:id="rId4"/>
    <p:sldId id="258" r:id="rId5"/>
  </p:sldIdLst>
  <p:sldSz cx="6858000" cy="9906000" type="A4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42" d="100"/>
          <a:sy n="42" d="100"/>
        </p:scale>
        <p:origin x="-2424" y="-3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80535"/>
            <a:ext cx="5829300" cy="616373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154333"/>
            <a:ext cx="4800600" cy="176106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1981201"/>
            <a:ext cx="5829300" cy="3618442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877103"/>
            <a:ext cx="5829300" cy="1634948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3371850" y="5668434"/>
            <a:ext cx="63579" cy="122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21869" y="5668434"/>
            <a:ext cx="63579" cy="122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22546" y="5668434"/>
            <a:ext cx="63579" cy="122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74320" y="2311400"/>
            <a:ext cx="3031236" cy="653796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3030141" cy="88053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1" y="2311400"/>
            <a:ext cx="3031331" cy="88053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42900" y="3196336"/>
            <a:ext cx="3031236" cy="5653024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504438" y="3196337"/>
            <a:ext cx="3031236" cy="5652381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316" y="385234"/>
            <a:ext cx="2256235" cy="302683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353" y="394406"/>
            <a:ext cx="3746897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30316" y="3522134"/>
            <a:ext cx="2256235" cy="5326769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330200"/>
            <a:ext cx="4283868" cy="129328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1095" y="1651000"/>
            <a:ext cx="4541043" cy="6559286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8392583"/>
            <a:ext cx="4283868" cy="77046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2311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72511" y="9181395"/>
            <a:ext cx="1564481" cy="527403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2018F50-EAFD-45EA-B636-A6BE26F53F68}" type="datetimeFigureOut">
              <a:rPr lang="th-TH" smtClean="0"/>
              <a:pPr/>
              <a:t>17/12/58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4374" y="9181395"/>
            <a:ext cx="2135981" cy="527403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7459" y="9181395"/>
            <a:ext cx="421481" cy="527403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797D100-17A2-4DEA-B4D7-B598665C958B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6343320" y="9387999"/>
            <a:ext cx="63579" cy="122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6839" y="9387999"/>
            <a:ext cx="63579" cy="1224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งานอิ๋ม\งานวิเคราะห์ฯ\แผนพัฒนา\แผนพัฒนาสามปี\แผนพัฒนาสามปี 59-61 เพิ่มเติม (ฉบับที่ 1)\รูปเล่มแผนพัฒนาสามปี 59-61 (ฉบับที่ 1)\ปกหลั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762000"/>
            <a:ext cx="8077200" cy="11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80585" y="4884939"/>
            <a:ext cx="4791590" cy="1440493"/>
          </a:xfrm>
        </p:spPr>
        <p:txBody>
          <a:bodyPr>
            <a:normAutofit fontScale="90000"/>
          </a:bodyPr>
          <a:lstStyle/>
          <a:p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> (ร่าง)</a:t>
            </a: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 </a:t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แผนพัฒนาสามปี</a:t>
            </a:r>
            <a:b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(พ.ศ. 2559 – 2561) เพิ่มเติม </a:t>
            </a:r>
            <a:b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(ฉบับที่ 1)</a:t>
            </a:r>
            <a:endParaRPr lang="th-TH" sz="49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PSL KandaSP" pitchFamily="34" charset="-34"/>
              <a:cs typeface="PSL KandaSP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01579" y="7868653"/>
            <a:ext cx="6256421" cy="2037348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เทศบาลตำบลไร่เก่า</a:t>
            </a:r>
          </a:p>
          <a:p>
            <a:r>
              <a:rPr lang="th-TH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อำเภอสามร้อยยอด  จังหวัดประจวบคีรีขันธ์</a:t>
            </a:r>
          </a:p>
          <a:p>
            <a:pPr algn="ctr"/>
            <a:r>
              <a:rPr lang="en-US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www.raikaocity.go.th</a:t>
            </a:r>
            <a:endParaRPr lang="th-TH" sz="400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PSL KandaSP" pitchFamily="34" charset="-34"/>
              <a:cs typeface="PSL KandaSP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08" y="1369557"/>
            <a:ext cx="1969824" cy="197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2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งานอิ๋ม\งานวิเคราะห์ฯ\แผนพัฒนา\แผนพัฒนาสามปี\แผนพัฒนาสามปี 59-61 เพิ่มเติม (ฉบับที่ 1)\รูปเล่มแผนพัฒนาสามปี 59-61 (ฉบับที่ 1)\ปกหลั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762000"/>
            <a:ext cx="8077200" cy="11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80585" y="4884939"/>
            <a:ext cx="4791590" cy="1440493"/>
          </a:xfrm>
        </p:spPr>
        <p:txBody>
          <a:bodyPr>
            <a:normAutofit fontScale="90000"/>
          </a:bodyPr>
          <a:lstStyle/>
          <a:p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แผนพัฒนาสามปี</a:t>
            </a:r>
            <a:b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(พ.ศ. 2559 – 2561) เพิ่มเติม </a:t>
            </a:r>
            <a:b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9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(ฉบับที่ 1)</a:t>
            </a:r>
            <a:endParaRPr lang="th-TH" sz="49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PSL KandaSP" pitchFamily="34" charset="-34"/>
              <a:cs typeface="PSL KandaSP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01579" y="7868653"/>
            <a:ext cx="6256421" cy="2037348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เทศบาลตำบลไร่เก่า</a:t>
            </a:r>
          </a:p>
          <a:p>
            <a:r>
              <a:rPr lang="th-TH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อำเภอสามร้อยยอด  จังหวัดประจวบคีรีขันธ์</a:t>
            </a:r>
          </a:p>
          <a:p>
            <a:pPr algn="ctr"/>
            <a:r>
              <a:rPr lang="en-US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PSL KandaSP" pitchFamily="34" charset="-34"/>
                <a:cs typeface="PSL KandaSP" pitchFamily="34" charset="-34"/>
              </a:rPr>
              <a:t>www.raikaocity.go.th</a:t>
            </a:r>
            <a:endParaRPr lang="th-TH" sz="4000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PSL KandaSP" pitchFamily="34" charset="-34"/>
              <a:cs typeface="PSL KandaSP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08" y="383898"/>
            <a:ext cx="1969824" cy="197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5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60971" y="4894987"/>
            <a:ext cx="4162992" cy="1440493"/>
          </a:xfrm>
        </p:spPr>
        <p:txBody>
          <a:bodyPr>
            <a:normAutofit fontScale="90000"/>
          </a:bodyPr>
          <a:lstStyle/>
          <a:p>
            <a:pPr algn="ctr"/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  <a:t/>
            </a:r>
            <a:br>
              <a:rPr lang="th-TH" sz="5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MethineeSP" panose="02020603050405020304" pitchFamily="18" charset="-34"/>
                <a:cs typeface="PSL MethineeSP" panose="02020603050405020304" pitchFamily="18" charset="-34"/>
              </a:rPr>
            </a:br>
            <a:r>
              <a:rPr lang="th-TH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แผนพัฒนาสามปี</a:t>
            </a:r>
            <a:br>
              <a:rPr lang="th-TH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(พ.ศ. 2559 – 2561) เพิ่มเติม </a:t>
            </a:r>
            <a:br>
              <a:rPr lang="th-TH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</a:br>
            <a:r>
              <a:rPr lang="th-TH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PSL KandaSP" pitchFamily="34" charset="-34"/>
                <a:cs typeface="PSL KandaSP" pitchFamily="34" charset="-34"/>
              </a:rPr>
              <a:t>(ฉบับที่ 1)</a:t>
            </a:r>
            <a:endParaRPr lang="th-TH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PSL KandaSP" pitchFamily="34" charset="-34"/>
              <a:cs typeface="PSL KandaSP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08173" y="7905111"/>
            <a:ext cx="4370039" cy="1584410"/>
          </a:xfrm>
        </p:spPr>
        <p:txBody>
          <a:bodyPr>
            <a:normAutofit/>
          </a:bodyPr>
          <a:lstStyle/>
          <a:p>
            <a:pPr algn="ctr"/>
            <a:r>
              <a:rPr lang="th-TH" sz="2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PSL KandaSP" pitchFamily="34" charset="-34"/>
                <a:cs typeface="PSL KandaSP" pitchFamily="34" charset="-34"/>
              </a:rPr>
              <a:t>เทศบาลตำบลไร่เก่า</a:t>
            </a:r>
          </a:p>
          <a:p>
            <a:pPr algn="ctr"/>
            <a:r>
              <a:rPr lang="th-TH" sz="2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PSL KandaSP" pitchFamily="34" charset="-34"/>
                <a:cs typeface="PSL KandaSP" pitchFamily="34" charset="-34"/>
              </a:rPr>
              <a:t>อำเภอสามร้อยยอด  จังหวัดประจวบคีรีขันธ์</a:t>
            </a:r>
          </a:p>
          <a:p>
            <a:pPr algn="ctr"/>
            <a:r>
              <a:rPr lang="en-US" sz="28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latin typeface="PSL KandaSP" pitchFamily="34" charset="-34"/>
                <a:cs typeface="PSL KandaSP" pitchFamily="34" charset="-34"/>
              </a:rPr>
              <a:t>www.raikaocity.go.th</a:t>
            </a:r>
            <a:endParaRPr lang="th-TH" sz="28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latin typeface="PSL KandaSP" pitchFamily="34" charset="-34"/>
              <a:cs typeface="PSL KandaSP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30" y="1781038"/>
            <a:ext cx="1379327" cy="138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6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งานอิ๋ม\งานวิเคราะห์ฯ\แผนพัฒนา\แผนพัฒนาสามปี\แผนพัฒนาสามปี 59-61 เพิ่มเติม (ฉบับที่ 1)\รูปเล่มแผนพัฒนาสามปี 59-61 (ฉบับที่ 1)\ปกหลั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562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130</TotalTime>
  <Words>33</Words>
  <Application>Microsoft Office PowerPoint</Application>
  <PresentationFormat>กระดาษ A4 (210x297 มม.)</PresentationFormat>
  <Paragraphs>12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Executive</vt:lpstr>
      <vt:lpstr>                     (ร่าง)       แผนพัฒนาสามปี (พ.ศ. 2559 – 2561) เพิ่มเติม  (ฉบับที่ 1)</vt:lpstr>
      <vt:lpstr>                         แผนพัฒนาสามปี (พ.ศ. 2559 – 2561) เพิ่มเติม  (ฉบับที่ 1)</vt:lpstr>
      <vt:lpstr>                แผนพัฒนาสามปี (พ.ศ. 2559 – 2561) เพิ่มเติม  (ฉบับที่ 1)</vt:lpstr>
      <vt:lpstr>งานนำเสนอ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แผนพัฒนาสามปี       พ.ศ. 2557-2559</dc:title>
  <dc:creator>Jaja Lekhua</dc:creator>
  <cp:lastModifiedBy>Raikao</cp:lastModifiedBy>
  <cp:revision>27</cp:revision>
  <cp:lastPrinted>2015-12-17T07:41:44Z</cp:lastPrinted>
  <dcterms:created xsi:type="dcterms:W3CDTF">2013-06-24T06:27:17Z</dcterms:created>
  <dcterms:modified xsi:type="dcterms:W3CDTF">2015-12-17T07:45:26Z</dcterms:modified>
</cp:coreProperties>
</file>